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4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17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8C1AC-C323-4153-991C-0038C009C078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DA4D9-491F-44CF-AF42-003B36C2E9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665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5446183"/>
            <a:ext cx="12192000" cy="1411817"/>
          </a:xfrm>
          <a:prstGeom prst="rect">
            <a:avLst/>
          </a:prstGeom>
        </p:spPr>
      </p:pic>
      <p:pic>
        <p:nvPicPr>
          <p:cNvPr id="8" name="Image 7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394335" y="341312"/>
            <a:ext cx="88773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41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19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55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5446183"/>
            <a:ext cx="12192000" cy="1411817"/>
          </a:xfrm>
          <a:prstGeom prst="rect">
            <a:avLst/>
          </a:prstGeom>
        </p:spPr>
      </p:pic>
      <p:pic>
        <p:nvPicPr>
          <p:cNvPr id="8" name="Image 7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394335" y="341312"/>
            <a:ext cx="88773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79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01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50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47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50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94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85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51C66-7648-4A3F-866F-548EAD69D077}" type="datetimeFigureOut">
              <a:rPr lang="fr-FR" smtClean="0"/>
              <a:t>16/07/2025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BD8E7-1EA5-40CA-8254-86984B8E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88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Mercredi 16 juillet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166563"/>
              </p:ext>
            </p:extLst>
          </p:nvPr>
        </p:nvGraphicFramePr>
        <p:xfrm>
          <a:off x="436033" y="1849159"/>
          <a:ext cx="11319934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272">
                  <a:extLst>
                    <a:ext uri="{9D8B030D-6E8A-4147-A177-3AD203B41FA5}">
                      <a16:colId xmlns:a16="http://schemas.microsoft.com/office/drawing/2014/main" val="1076027197"/>
                    </a:ext>
                  </a:extLst>
                </a:gridCol>
                <a:gridCol w="4928461">
                  <a:extLst>
                    <a:ext uri="{9D8B030D-6E8A-4147-A177-3AD203B41FA5}">
                      <a16:colId xmlns:a16="http://schemas.microsoft.com/office/drawing/2014/main" val="2642280804"/>
                    </a:ext>
                  </a:extLst>
                </a:gridCol>
                <a:gridCol w="4680201">
                  <a:extLst>
                    <a:ext uri="{9D8B030D-6E8A-4147-A177-3AD203B41FA5}">
                      <a16:colId xmlns:a16="http://schemas.microsoft.com/office/drawing/2014/main" val="4154885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536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10h – 12h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Jeux &amp; découverte</a:t>
                      </a:r>
                      <a:r>
                        <a:rPr lang="fr-FR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des métiers des industries de la mer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2400" i="1" dirty="0" err="1"/>
                        <a:t>Games</a:t>
                      </a:r>
                      <a:r>
                        <a:rPr lang="fr-FR" sz="2400" i="1" baseline="0" dirty="0"/>
                        <a:t> &amp; </a:t>
                      </a:r>
                      <a:r>
                        <a:rPr lang="fr-FR" sz="2400" i="1" baseline="0" dirty="0" err="1"/>
                        <a:t>dicovering</a:t>
                      </a:r>
                      <a:r>
                        <a:rPr lang="fr-FR" sz="2400" i="1" baseline="0" dirty="0"/>
                        <a:t> </a:t>
                      </a:r>
                      <a:r>
                        <a:rPr lang="fr-FR" sz="2400" i="1" dirty="0"/>
                        <a:t>marine industries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244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Briefing entraîneurs</a:t>
                      </a:r>
                      <a:r>
                        <a:rPr lang="fr-FR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course longue distance &amp; remise des lycras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/>
                        <a:t>Long-distance race coaches' briefing &amp; bib number handover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14h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Premier signal d’avertissement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2400" i="1" dirty="0"/>
                        <a:t>First</a:t>
                      </a:r>
                      <a:r>
                        <a:rPr lang="fr-FR" sz="2400" i="1" baseline="0" dirty="0"/>
                        <a:t> warning signal</a:t>
                      </a:r>
                      <a:endParaRPr lang="fr-FR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271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Remise des prix course longue distance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/>
                        <a:t>Prize-giving ceremony for long-distance race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104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893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97"/>
    </mc:Choice>
    <mc:Fallback xmlns="">
      <p:transition spd="slow" advTm="1119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Jeudi 17 juillet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329076"/>
              </p:ext>
            </p:extLst>
          </p:nvPr>
        </p:nvGraphicFramePr>
        <p:xfrm>
          <a:off x="245389" y="1573783"/>
          <a:ext cx="11701221" cy="4919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913">
                  <a:extLst>
                    <a:ext uri="{9D8B030D-6E8A-4147-A177-3AD203B41FA5}">
                      <a16:colId xmlns:a16="http://schemas.microsoft.com/office/drawing/2014/main" val="1076027197"/>
                    </a:ext>
                  </a:extLst>
                </a:gridCol>
                <a:gridCol w="4771372">
                  <a:extLst>
                    <a:ext uri="{9D8B030D-6E8A-4147-A177-3AD203B41FA5}">
                      <a16:colId xmlns:a16="http://schemas.microsoft.com/office/drawing/2014/main" val="2642280804"/>
                    </a:ext>
                  </a:extLst>
                </a:gridCol>
                <a:gridCol w="5160936">
                  <a:extLst>
                    <a:ext uri="{9D8B030D-6E8A-4147-A177-3AD203B41FA5}">
                      <a16:colId xmlns:a16="http://schemas.microsoft.com/office/drawing/2014/main" val="4154885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536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 par équipe – briefing et courses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2400" i="1" dirty="0"/>
                        <a:t>Race Team – briefing and races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156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10h – 12h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Jeux</a:t>
                      </a:r>
                      <a:r>
                        <a:rPr lang="fr-FR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d</a:t>
                      </a: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écouverte</a:t>
                      </a:r>
                      <a:r>
                        <a:rPr lang="fr-FR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des métiers des industries de la mer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2400" i="1" dirty="0" err="1"/>
                        <a:t>Games</a:t>
                      </a:r>
                      <a:r>
                        <a:rPr lang="fr-FR" sz="2400" i="1" baseline="0" dirty="0"/>
                        <a:t> &amp; </a:t>
                      </a:r>
                      <a:r>
                        <a:rPr lang="fr-FR" sz="2400" i="1" baseline="0" dirty="0" err="1"/>
                        <a:t>d</a:t>
                      </a:r>
                      <a:r>
                        <a:rPr lang="fr-FR" sz="2400" i="1" dirty="0" err="1"/>
                        <a:t>iscovering</a:t>
                      </a:r>
                      <a:r>
                        <a:rPr lang="fr-FR" sz="2400" i="1" dirty="0"/>
                        <a:t> marine industries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244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Briefing entraîneurs</a:t>
                      </a:r>
                      <a:r>
                        <a:rPr lang="fr-FR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remise des lycras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/>
                        <a:t>Coaches' briefing &amp; bib number handover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14h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Premier signal d’avertissement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2400" i="1" dirty="0"/>
                        <a:t>First</a:t>
                      </a:r>
                      <a:r>
                        <a:rPr lang="fr-FR" sz="2400" i="1" baseline="0" dirty="0"/>
                        <a:t> warning signal</a:t>
                      </a:r>
                      <a:endParaRPr lang="fr-FR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271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15h30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Conférence sur</a:t>
                      </a:r>
                      <a:r>
                        <a:rPr lang="fr-FR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l’environnement marin de la Rade de Brest – Ifremer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/>
                        <a:t>Conference on the marine environment of the Bay of Brest by Ifremer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046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Remise des prix course par équipe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/>
                        <a:t>Prize-giving ceremony for team race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104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19h30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Tombola Tirage</a:t>
                      </a:r>
                      <a:r>
                        <a:rPr lang="fr-FR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err="1"/>
                        <a:t>Lotery</a:t>
                      </a:r>
                      <a:r>
                        <a:rPr lang="en-US" sz="2400" i="1" dirty="0"/>
                        <a:t> #2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17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85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67"/>
    </mc:Choice>
    <mc:Fallback xmlns="">
      <p:transition spd="slow" advTm="1106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Vendredi 18 juillet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284950"/>
              </p:ext>
            </p:extLst>
          </p:nvPr>
        </p:nvGraphicFramePr>
        <p:xfrm>
          <a:off x="245389" y="1985156"/>
          <a:ext cx="11701221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913">
                  <a:extLst>
                    <a:ext uri="{9D8B030D-6E8A-4147-A177-3AD203B41FA5}">
                      <a16:colId xmlns:a16="http://schemas.microsoft.com/office/drawing/2014/main" val="1076027197"/>
                    </a:ext>
                  </a:extLst>
                </a:gridCol>
                <a:gridCol w="4771372">
                  <a:extLst>
                    <a:ext uri="{9D8B030D-6E8A-4147-A177-3AD203B41FA5}">
                      <a16:colId xmlns:a16="http://schemas.microsoft.com/office/drawing/2014/main" val="2642280804"/>
                    </a:ext>
                  </a:extLst>
                </a:gridCol>
                <a:gridCol w="5160936">
                  <a:extLst>
                    <a:ext uri="{9D8B030D-6E8A-4147-A177-3AD203B41FA5}">
                      <a16:colId xmlns:a16="http://schemas.microsoft.com/office/drawing/2014/main" val="4154885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536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9h30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Briefing coureurs et remise des lycras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/>
                        <a:t>Racers’ briefing and bib number handover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11h30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Premier signal d’avertissement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2400" i="1" dirty="0"/>
                        <a:t>First</a:t>
                      </a:r>
                      <a:r>
                        <a:rPr lang="fr-FR" sz="2400" i="1" baseline="0" dirty="0"/>
                        <a:t> warning signal</a:t>
                      </a:r>
                      <a:endParaRPr lang="fr-FR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271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Remise des prix et pot de clôture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/>
                        <a:t>Prize-giving ceremony &amp;</a:t>
                      </a:r>
                      <a:r>
                        <a:rPr lang="en-US" sz="2400" i="1" baseline="0" dirty="0"/>
                        <a:t> closing aperitif</a:t>
                      </a:r>
                      <a:endParaRPr lang="en-US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104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17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56"/>
    </mc:Choice>
    <mc:Fallback xmlns="">
      <p:transition spd="slow" advTm="14856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195</Words>
  <Application>Microsoft Office PowerPoint</Application>
  <PresentationFormat>Grand écran</PresentationFormat>
  <Paragraphs>45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Mercredi 16 juillet</vt:lpstr>
      <vt:lpstr>Jeudi 17 juillet</vt:lpstr>
      <vt:lpstr>Vendredi 18 juillet</vt:lpstr>
    </vt:vector>
  </TitlesOfParts>
  <Company>Ifremer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Lundi 14 juillet</dc:title>
  <dc:creator>Olivier LE PIVERT, Ifremer PDG-DGD</dc:creator>
  <cp:lastModifiedBy>Chloé Salou</cp:lastModifiedBy>
  <cp:revision>11</cp:revision>
  <dcterms:created xsi:type="dcterms:W3CDTF">2025-07-13T14:17:14Z</dcterms:created>
  <dcterms:modified xsi:type="dcterms:W3CDTF">2025-07-16T08:57:02Z</dcterms:modified>
</cp:coreProperties>
</file>